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296" r:id="rId2"/>
    <p:sldId id="292" r:id="rId3"/>
    <p:sldId id="293" r:id="rId4"/>
    <p:sldId id="294" r:id="rId5"/>
    <p:sldId id="295" r:id="rId6"/>
    <p:sldId id="288" r:id="rId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DC304"/>
    <a:srgbClr val="82CBD4"/>
    <a:srgbClr val="95C121"/>
    <a:srgbClr val="EF7E05"/>
    <a:srgbClr val="1BACE4"/>
    <a:srgbClr val="E6E6E6"/>
    <a:srgbClr val="1D1E1C"/>
    <a:srgbClr val="E20C18"/>
    <a:srgbClr val="FAA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035CD9-3EB9-4C75-A5AF-B05F715F157E}" v="5" dt="2021-06-17T16:51:01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87" autoAdjust="0"/>
    <p:restoredTop sz="83825" autoAdjust="0"/>
  </p:normalViewPr>
  <p:slideViewPr>
    <p:cSldViewPr snapToGrid="0">
      <p:cViewPr varScale="1">
        <p:scale>
          <a:sx n="95" d="100"/>
          <a:sy n="95" d="100"/>
        </p:scale>
        <p:origin x="163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206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96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72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2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705145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2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single line, wave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93160"/>
            <a:ext cx="705144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93870-C1DC-EE4B-A786-68D25A13E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3428" y="-280203"/>
            <a:ext cx="1635468" cy="19452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6061DB-48BC-C54D-8414-0431A2DC7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64" y="6367240"/>
            <a:ext cx="354772" cy="22053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DEA03C2-2F33-4224-9744-8C18FDC756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5775" y="1781175"/>
            <a:ext cx="11191875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833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2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3999"/>
            <a:ext cx="7051450" cy="90551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</a:t>
            </a:r>
            <a:br>
              <a:rPr lang="en-US" dirty="0"/>
            </a:br>
            <a:r>
              <a:rPr lang="en-US" dirty="0"/>
              <a:t>double line title, circle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397862"/>
            <a:ext cx="705144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74A06E-6F49-CC42-84CF-EB60C73C4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5083" y="-767145"/>
            <a:ext cx="2436859" cy="24368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467435-7445-6B46-ABA4-E05870CE99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64" y="6367240"/>
            <a:ext cx="354772" cy="22053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0A1CCF-7C94-4FDD-ACD6-55AA68297A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5775" y="1781175"/>
            <a:ext cx="11191875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475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2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193870-C1DC-EE4B-A786-68D25A13E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3428" y="-280203"/>
            <a:ext cx="1635468" cy="194529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3999"/>
            <a:ext cx="7051450" cy="90551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</a:t>
            </a:r>
            <a:br>
              <a:rPr lang="en-US" dirty="0"/>
            </a:br>
            <a:r>
              <a:rPr lang="en-US" dirty="0"/>
              <a:t>double line title, Wave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397862"/>
            <a:ext cx="705144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7A31C3-085B-BC48-A387-0CDD71064D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64" y="6367240"/>
            <a:ext cx="354772" cy="22053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5F4846-F47E-4AB1-8F9F-2DAFFB53E0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5775" y="1781175"/>
            <a:ext cx="11191875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2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5775" y="1800225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ACDA32D-4E94-4582-83EA-F079BEC7735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408112" y="18000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70578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2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93160"/>
            <a:ext cx="705779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20EC27-7A9F-C84E-BDB6-C03C636F2A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6380" y="-157523"/>
            <a:ext cx="1418916" cy="16877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D76451-343C-1944-B432-315CA43231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64" y="6367240"/>
            <a:ext cx="354772" cy="2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2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3999"/>
            <a:ext cx="5276847" cy="10958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200" b="1" cap="all" spc="-100" baseline="0">
                <a:latin typeface="+mj-lt"/>
              </a:defRPr>
            </a:lvl1pPr>
          </a:lstStyle>
          <a:p>
            <a:r>
              <a:rPr lang="en-US" dirty="0"/>
              <a:t>Slide with big image on the right</a:t>
            </a:r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3AF9ABC-4B24-E74A-BC95-CD895AF01A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800000"/>
            <a:ext cx="5276847" cy="456724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■"/>
              <a:defRPr lang="en-US" sz="1600" b="0" i="0" kern="1200" cap="none" baseline="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7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DBF218-1A46-4A47-802D-CEF9F186C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64" y="6367240"/>
            <a:ext cx="354772" cy="2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2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4544" y="413999"/>
            <a:ext cx="5276847" cy="10958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200" b="1" cap="all" spc="-100" baseline="0">
                <a:latin typeface="+mj-lt"/>
              </a:defRPr>
            </a:lvl1pPr>
          </a:lstStyle>
          <a:p>
            <a:r>
              <a:rPr lang="en-US" dirty="0"/>
              <a:t>Slide with big image on the left</a:t>
            </a:r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3AF9ABC-4B24-E74A-BC95-CD895AF01A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4544" y="1800000"/>
            <a:ext cx="5276847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■"/>
              <a:defRPr lang="en-US" sz="1600" b="0" i="0" kern="1200" cap="none" baseline="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FF9EE8-FE28-7D45-8921-9226E91A3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64" y="6367240"/>
            <a:ext cx="354772" cy="2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2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3999"/>
            <a:ext cx="5276847" cy="10958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200" b="1" cap="all" spc="-100" baseline="0">
                <a:latin typeface="+mj-lt"/>
              </a:defRPr>
            </a:lvl1pPr>
          </a:lstStyle>
          <a:p>
            <a:r>
              <a:rPr lang="en-US" dirty="0"/>
              <a:t>Slide with big statistic on the right</a:t>
            </a:r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3AF9ABC-4B24-E74A-BC95-CD895AF01A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800000"/>
            <a:ext cx="5276847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■"/>
              <a:defRPr lang="en-US" sz="1600" b="0" i="0" kern="1200" cap="none" baseline="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</a:p>
          <a:p>
            <a:pPr lvl="2"/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7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76D626-D772-C048-A557-B620AC5D46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64" y="6367240"/>
            <a:ext cx="354772" cy="2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94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2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4544" y="413999"/>
            <a:ext cx="5276847" cy="10958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200" b="1" cap="all" spc="-100" baseline="0">
                <a:latin typeface="+mj-lt"/>
              </a:defRPr>
            </a:lvl1pPr>
          </a:lstStyle>
          <a:p>
            <a:r>
              <a:rPr lang="en-US" dirty="0"/>
              <a:t>Slide with big statistic on the left</a:t>
            </a:r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3AF9ABC-4B24-E74A-BC95-CD895AF01A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4544" y="1800000"/>
            <a:ext cx="5276847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■"/>
              <a:defRPr lang="en-US" sz="1600" b="0" i="0" kern="1200" cap="none" baseline="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0FD023-96BB-2F40-A04F-375C4CD09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64" y="6367240"/>
            <a:ext cx="354772" cy="2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36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55C5423-B0BC-4B3A-8B1C-E8B29CF73B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62961" cy="3338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927F751-04E0-47BC-AF64-AA7D969C6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37B374C-4DE5-4B68-ABCC-646D992BEB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5438" y="3338300"/>
            <a:ext cx="6126562" cy="35197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042C4D1-E79E-B84F-AA8B-432620FF8C80}"/>
              </a:ext>
            </a:extLst>
          </p:cNvPr>
          <p:cNvSpPr txBox="1">
            <a:spLocks/>
          </p:cNvSpPr>
          <p:nvPr userDrawn="1"/>
        </p:nvSpPr>
        <p:spPr>
          <a:xfrm>
            <a:off x="6424544" y="413999"/>
            <a:ext cx="5276847" cy="109582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2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Slide split into quadrants – title here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0BAB7E2-69F0-0B46-BFF5-824102D252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24544" y="1800000"/>
            <a:ext cx="5276847" cy="11628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■"/>
              <a:defRPr lang="en-US" sz="1600" b="0" i="0" kern="1200" cap="none" baseline="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EB61FA6-15B1-8340-81F0-BE0BCADC5637}"/>
              </a:ext>
            </a:extLst>
          </p:cNvPr>
          <p:cNvSpPr txBox="1">
            <a:spLocks/>
          </p:cNvSpPr>
          <p:nvPr userDrawn="1"/>
        </p:nvSpPr>
        <p:spPr>
          <a:xfrm>
            <a:off x="486000" y="3756385"/>
            <a:ext cx="5276847" cy="109582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2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Slide split into quadrants – title here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DE97853-515B-AA43-A491-488F419430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5142386"/>
            <a:ext cx="5276847" cy="11628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■"/>
              <a:defRPr lang="en-US" sz="1600" b="0" i="0" kern="1200" cap="none" baseline="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61A6FF-B682-2346-9110-891BD454D7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64" y="6367240"/>
            <a:ext cx="354772" cy="2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38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cess, 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8657" y="-360472"/>
            <a:ext cx="3307953" cy="39346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840237" y="1600452"/>
            <a:ext cx="2572799" cy="43358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8F66C205-777B-204C-9F2A-4E83A69D48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40238" y="1589820"/>
            <a:ext cx="2572800" cy="233645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01221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8B95F62-DC4E-6B40-ADA4-E62E7027E821}"/>
              </a:ext>
            </a:extLst>
          </p:cNvPr>
          <p:cNvSpPr/>
          <p:nvPr userDrawn="1"/>
        </p:nvSpPr>
        <p:spPr>
          <a:xfrm>
            <a:off x="4722637" y="1600452"/>
            <a:ext cx="2572799" cy="43358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C7533ECB-9BA9-E348-8E05-1983B7AA7C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22636" y="1589820"/>
            <a:ext cx="2572800" cy="233645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555147A-4482-7942-A0F7-B12683B3C881}"/>
              </a:ext>
            </a:extLst>
          </p:cNvPr>
          <p:cNvSpPr/>
          <p:nvPr userDrawn="1"/>
        </p:nvSpPr>
        <p:spPr>
          <a:xfrm>
            <a:off x="7605037" y="1600452"/>
            <a:ext cx="2572799" cy="43358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ED7E7480-EBCE-7649-8A92-54814187401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05036" y="1589820"/>
            <a:ext cx="2572800" cy="233645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40014" y="3514165"/>
            <a:ext cx="1569166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1.</a:t>
            </a:r>
            <a:endParaRPr lang="en-U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EBF73C6-9407-DA42-A084-22F7794828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22634" y="3514165"/>
            <a:ext cx="1569166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2.</a:t>
            </a:r>
            <a:endParaRPr lang="en-US" dirty="0"/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DFC6880D-705A-2F42-9BDA-0D2B08042C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5034" y="3514165"/>
            <a:ext cx="1569166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3.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15386" y="4554350"/>
            <a:ext cx="2222500" cy="1101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EDDC1B93-4480-E542-A4D5-58BE19EAC8A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97786" y="4554350"/>
            <a:ext cx="2222500" cy="1101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E0091571-6DF9-AA48-9531-31A6F0C552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80186" y="4554350"/>
            <a:ext cx="2222500" cy="1101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18C41BF3-1E70-074F-91F2-1ED6C2669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70451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200" b="1" cap="all" spc="-100" baseline="0">
                <a:latin typeface="+mj-lt"/>
              </a:defRPr>
            </a:lvl1pPr>
          </a:lstStyle>
          <a:p>
            <a:r>
              <a:rPr lang="en-US" dirty="0"/>
              <a:t>Process slide, 3 stages</a:t>
            </a:r>
            <a:endParaRPr lang="en-GB" dirty="0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760BFC88-96B3-2D44-9307-99EFF62DA2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93160"/>
            <a:ext cx="7045100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22C826D-C767-C844-9E23-A648ECEC6E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64" y="6367240"/>
            <a:ext cx="354772" cy="2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6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17514B7-EEC5-9341-8D3F-C8B4B42D3F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7F2A013-233D-4620-B6AA-A31A571A4F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000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C0D4679-B451-ED43-B2CD-E9661A32A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20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needed.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357D1814-6C07-3F44-9A66-DF9973E57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56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, 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8657" y="-360472"/>
            <a:ext cx="3307953" cy="39346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485999" y="1600452"/>
            <a:ext cx="2572799" cy="43358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8F66C205-777B-204C-9F2A-4E83A69D48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6000" y="1589820"/>
            <a:ext cx="2572800" cy="233645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8B95F62-DC4E-6B40-ADA4-E62E7027E821}"/>
              </a:ext>
            </a:extLst>
          </p:cNvPr>
          <p:cNvSpPr/>
          <p:nvPr userDrawn="1"/>
        </p:nvSpPr>
        <p:spPr>
          <a:xfrm>
            <a:off x="3368399" y="1600452"/>
            <a:ext cx="2572799" cy="43358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C7533ECB-9BA9-E348-8E05-1983B7AA7C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68398" y="1589820"/>
            <a:ext cx="2572800" cy="233645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555147A-4482-7942-A0F7-B12683B3C881}"/>
              </a:ext>
            </a:extLst>
          </p:cNvPr>
          <p:cNvSpPr/>
          <p:nvPr userDrawn="1"/>
        </p:nvSpPr>
        <p:spPr>
          <a:xfrm>
            <a:off x="6250799" y="1600452"/>
            <a:ext cx="2572799" cy="43358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ED7E7480-EBCE-7649-8A92-54814187401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50798" y="1589820"/>
            <a:ext cx="2572800" cy="233645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68B6AF-3787-1F43-9ED3-BD8F645A1BB7}"/>
              </a:ext>
            </a:extLst>
          </p:cNvPr>
          <p:cNvSpPr/>
          <p:nvPr userDrawn="1"/>
        </p:nvSpPr>
        <p:spPr>
          <a:xfrm>
            <a:off x="9133199" y="1600452"/>
            <a:ext cx="2572799" cy="43358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E2E81453-4D1E-E441-AAEE-4A2883BB927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33200" y="1589820"/>
            <a:ext cx="2572800" cy="233645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776" y="3514165"/>
            <a:ext cx="1569166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1.</a:t>
            </a:r>
            <a:endParaRPr lang="en-U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EBF73C6-9407-DA42-A084-22F7794828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68396" y="3514165"/>
            <a:ext cx="1569166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1.</a:t>
            </a:r>
            <a:endParaRPr lang="en-US" dirty="0"/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DFC6880D-705A-2F42-9BDA-0D2B08042C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50796" y="3514165"/>
            <a:ext cx="1569166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1.</a:t>
            </a:r>
            <a:endParaRPr lang="en-US" dirty="0"/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B6840BC8-61E1-DC4F-ADB8-58635971E8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3197" y="3514165"/>
            <a:ext cx="1569166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1.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1148" y="4554350"/>
            <a:ext cx="2222500" cy="1101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EDDC1B93-4480-E542-A4D5-58BE19EAC8A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43548" y="4554350"/>
            <a:ext cx="2222500" cy="1101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E0091571-6DF9-AA48-9531-31A6F0C552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25948" y="4554350"/>
            <a:ext cx="2222500" cy="1101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9EF65609-7AA3-A947-9279-F3EA47B2581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08348" y="4554350"/>
            <a:ext cx="2222500" cy="105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18C41BF3-1E70-074F-91F2-1ED6C2669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70451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200" b="1" cap="all" spc="-100" baseline="0">
                <a:latin typeface="+mj-lt"/>
              </a:defRPr>
            </a:lvl1pPr>
          </a:lstStyle>
          <a:p>
            <a:r>
              <a:rPr lang="en-US" dirty="0"/>
              <a:t>Process slide, 4 stages</a:t>
            </a:r>
            <a:endParaRPr lang="en-GB" dirty="0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760BFC88-96B3-2D44-9307-99EFF62DA2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93160"/>
            <a:ext cx="7045100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4E7E5BD-6571-704B-A168-F7B7269E02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64" y="6367240"/>
            <a:ext cx="354772" cy="2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83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cess, 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65131" y="2511926"/>
            <a:ext cx="5054600" cy="5054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486002" y="1629694"/>
            <a:ext cx="2001560" cy="4346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8F66C205-777B-204C-9F2A-4E83A69D48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6000" y="1589820"/>
            <a:ext cx="2001561" cy="233645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776" y="3510900"/>
            <a:ext cx="140901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1.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261" y="4542775"/>
            <a:ext cx="1729038" cy="1304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18C41BF3-1E70-074F-91F2-1ED6C2669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7050093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200" b="1" cap="all" spc="-100" baseline="0">
                <a:latin typeface="+mj-lt"/>
              </a:defRPr>
            </a:lvl1pPr>
          </a:lstStyle>
          <a:p>
            <a:r>
              <a:rPr lang="en-US" dirty="0"/>
              <a:t>Process slide, 5 stages</a:t>
            </a:r>
            <a:endParaRPr lang="en-GB" dirty="0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760BFC88-96B3-2D44-9307-99EFF62DA2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7050091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D8AD13D-E4E1-2E43-9721-A3F920212D6D}"/>
              </a:ext>
            </a:extLst>
          </p:cNvPr>
          <p:cNvSpPr/>
          <p:nvPr userDrawn="1"/>
        </p:nvSpPr>
        <p:spPr>
          <a:xfrm>
            <a:off x="9704438" y="1626057"/>
            <a:ext cx="2001560" cy="4346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Picture Placeholder 4">
            <a:extLst>
              <a:ext uri="{FF2B5EF4-FFF2-40B4-BE49-F238E27FC236}">
                <a16:creationId xmlns:a16="http://schemas.microsoft.com/office/drawing/2014/main" id="{5D3AD2B4-04B2-754C-AC25-AB13556158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704436" y="1586183"/>
            <a:ext cx="2001561" cy="233645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60" name="Text Placeholder 35">
            <a:extLst>
              <a:ext uri="{FF2B5EF4-FFF2-40B4-BE49-F238E27FC236}">
                <a16:creationId xmlns:a16="http://schemas.microsoft.com/office/drawing/2014/main" id="{C846CA5C-2A19-EB4A-AD4F-FE9F500E8C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04212" y="3507263"/>
            <a:ext cx="140901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5.</a:t>
            </a:r>
            <a:endParaRPr lang="en-US" dirty="0"/>
          </a:p>
        </p:txBody>
      </p:sp>
      <p:sp>
        <p:nvSpPr>
          <p:cNvPr id="61" name="Text Placeholder 40">
            <a:extLst>
              <a:ext uri="{FF2B5EF4-FFF2-40B4-BE49-F238E27FC236}">
                <a16:creationId xmlns:a16="http://schemas.microsoft.com/office/drawing/2014/main" id="{7A8C36E3-396B-164C-B685-F56CB5EF4C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40697" y="4539138"/>
            <a:ext cx="1729038" cy="1304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2696073-D605-CF47-A95D-B411BEF1C26A}"/>
              </a:ext>
            </a:extLst>
          </p:cNvPr>
          <p:cNvSpPr/>
          <p:nvPr userDrawn="1"/>
        </p:nvSpPr>
        <p:spPr>
          <a:xfrm>
            <a:off x="2790611" y="1626057"/>
            <a:ext cx="2001560" cy="4346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Picture Placeholder 4">
            <a:extLst>
              <a:ext uri="{FF2B5EF4-FFF2-40B4-BE49-F238E27FC236}">
                <a16:creationId xmlns:a16="http://schemas.microsoft.com/office/drawing/2014/main" id="{36EE61B3-71B1-084A-BEED-6533BDB4182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790608" y="1586183"/>
            <a:ext cx="2001561" cy="233645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64" name="Text Placeholder 35">
            <a:extLst>
              <a:ext uri="{FF2B5EF4-FFF2-40B4-BE49-F238E27FC236}">
                <a16:creationId xmlns:a16="http://schemas.microsoft.com/office/drawing/2014/main" id="{362568AC-2261-7F49-A109-E264FC02C6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90384" y="3507263"/>
            <a:ext cx="140901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2.</a:t>
            </a:r>
            <a:endParaRPr lang="en-US" dirty="0"/>
          </a:p>
        </p:txBody>
      </p:sp>
      <p:sp>
        <p:nvSpPr>
          <p:cNvPr id="65" name="Text Placeholder 40">
            <a:extLst>
              <a:ext uri="{FF2B5EF4-FFF2-40B4-BE49-F238E27FC236}">
                <a16:creationId xmlns:a16="http://schemas.microsoft.com/office/drawing/2014/main" id="{C92DEA1B-5C18-D54A-A3C9-9DA1877DD9E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926869" y="4539138"/>
            <a:ext cx="1729038" cy="1304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A6E12C0-19FF-7942-872D-46F38F31476A}"/>
              </a:ext>
            </a:extLst>
          </p:cNvPr>
          <p:cNvSpPr/>
          <p:nvPr userDrawn="1"/>
        </p:nvSpPr>
        <p:spPr>
          <a:xfrm>
            <a:off x="5095220" y="1626057"/>
            <a:ext cx="2001560" cy="4346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Picture Placeholder 4">
            <a:extLst>
              <a:ext uri="{FF2B5EF4-FFF2-40B4-BE49-F238E27FC236}">
                <a16:creationId xmlns:a16="http://schemas.microsoft.com/office/drawing/2014/main" id="{8437D9E2-3169-F741-912F-F06C7AD2088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096850" y="1586183"/>
            <a:ext cx="2001561" cy="233645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68" name="Text Placeholder 35">
            <a:extLst>
              <a:ext uri="{FF2B5EF4-FFF2-40B4-BE49-F238E27FC236}">
                <a16:creationId xmlns:a16="http://schemas.microsoft.com/office/drawing/2014/main" id="{6A260C49-F024-FD45-A1EB-8D88DBD62E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96626" y="3507263"/>
            <a:ext cx="140901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3.</a:t>
            </a:r>
            <a:endParaRPr lang="en-US" dirty="0"/>
          </a:p>
        </p:txBody>
      </p:sp>
      <p:sp>
        <p:nvSpPr>
          <p:cNvPr id="69" name="Text Placeholder 40">
            <a:extLst>
              <a:ext uri="{FF2B5EF4-FFF2-40B4-BE49-F238E27FC236}">
                <a16:creationId xmlns:a16="http://schemas.microsoft.com/office/drawing/2014/main" id="{71F322CA-0319-2F40-A460-DB131615F2C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233111" y="4539138"/>
            <a:ext cx="1729038" cy="1304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FBD731B-5EFB-A94C-B095-EF57F35A5D05}"/>
              </a:ext>
            </a:extLst>
          </p:cNvPr>
          <p:cNvSpPr/>
          <p:nvPr userDrawn="1"/>
        </p:nvSpPr>
        <p:spPr>
          <a:xfrm>
            <a:off x="7399829" y="1626057"/>
            <a:ext cx="2001560" cy="4346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Picture Placeholder 4">
            <a:extLst>
              <a:ext uri="{FF2B5EF4-FFF2-40B4-BE49-F238E27FC236}">
                <a16:creationId xmlns:a16="http://schemas.microsoft.com/office/drawing/2014/main" id="{4BAEA7A3-8A96-1740-AD39-088BC28DBE9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399832" y="1586183"/>
            <a:ext cx="2001561" cy="233645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72" name="Text Placeholder 35">
            <a:extLst>
              <a:ext uri="{FF2B5EF4-FFF2-40B4-BE49-F238E27FC236}">
                <a16:creationId xmlns:a16="http://schemas.microsoft.com/office/drawing/2014/main" id="{1F5B729F-B00F-0D41-8F38-B149AB3C924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9608" y="3507263"/>
            <a:ext cx="140901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4.</a:t>
            </a:r>
            <a:endParaRPr lang="en-US" dirty="0"/>
          </a:p>
        </p:txBody>
      </p:sp>
      <p:sp>
        <p:nvSpPr>
          <p:cNvPr id="73" name="Text Placeholder 40">
            <a:extLst>
              <a:ext uri="{FF2B5EF4-FFF2-40B4-BE49-F238E27FC236}">
                <a16:creationId xmlns:a16="http://schemas.microsoft.com/office/drawing/2014/main" id="{2D0442BD-970E-E049-8E89-53449B4884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536093" y="4539138"/>
            <a:ext cx="1729038" cy="1304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E7F7187-DE16-0049-8C3E-2B1933737C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64" y="6367240"/>
            <a:ext cx="354772" cy="2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62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cess, 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8657" y="-360472"/>
            <a:ext cx="3307953" cy="39346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840237" y="2016564"/>
            <a:ext cx="2572799" cy="36535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01221" y="6177783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8B95F62-DC4E-6B40-ADA4-E62E7027E821}"/>
              </a:ext>
            </a:extLst>
          </p:cNvPr>
          <p:cNvSpPr/>
          <p:nvPr userDrawn="1"/>
        </p:nvSpPr>
        <p:spPr>
          <a:xfrm>
            <a:off x="4722637" y="2016564"/>
            <a:ext cx="2572799" cy="36535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555147A-4482-7942-A0F7-B12683B3C881}"/>
              </a:ext>
            </a:extLst>
          </p:cNvPr>
          <p:cNvSpPr/>
          <p:nvPr userDrawn="1"/>
        </p:nvSpPr>
        <p:spPr>
          <a:xfrm>
            <a:off x="7605037" y="2016564"/>
            <a:ext cx="2572799" cy="36535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40014" y="2016564"/>
            <a:ext cx="1569166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1.</a:t>
            </a:r>
            <a:endParaRPr lang="en-U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EBF73C6-9407-DA42-A084-22F7794828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22634" y="2016564"/>
            <a:ext cx="1569166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2.</a:t>
            </a:r>
            <a:endParaRPr lang="en-US" dirty="0"/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DFC6880D-705A-2F42-9BDA-0D2B08042C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5034" y="2016564"/>
            <a:ext cx="1569166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3.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15386" y="3350872"/>
            <a:ext cx="2222500" cy="2038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EDDC1B93-4480-E542-A4D5-58BE19EAC8A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97786" y="3350872"/>
            <a:ext cx="2222500" cy="2038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E0091571-6DF9-AA48-9531-31A6F0C552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80186" y="3350872"/>
            <a:ext cx="2222500" cy="2038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18C41BF3-1E70-074F-91F2-1ED6C2669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70451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200" b="1" cap="all" spc="-100" baseline="0">
                <a:latin typeface="+mj-lt"/>
              </a:defRPr>
            </a:lvl1pPr>
          </a:lstStyle>
          <a:p>
            <a:r>
              <a:rPr lang="en-US" dirty="0"/>
              <a:t>Process slide, 3 stages no images</a:t>
            </a:r>
            <a:endParaRPr lang="en-GB" dirty="0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760BFC88-96B3-2D44-9307-99EFF62DA2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93160"/>
            <a:ext cx="7045100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6523AD7-35D6-AE4B-A3E0-85CD345346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64" y="6367240"/>
            <a:ext cx="354772" cy="2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cess, 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8657" y="-360472"/>
            <a:ext cx="3307953" cy="393461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18C41BF3-1E70-074F-91F2-1ED6C2669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70451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200" b="1" cap="all" spc="-100" baseline="0">
                <a:latin typeface="+mj-lt"/>
              </a:defRPr>
            </a:lvl1pPr>
          </a:lstStyle>
          <a:p>
            <a:r>
              <a:rPr lang="en-US" dirty="0"/>
              <a:t>Process slide, 4 stages no images</a:t>
            </a:r>
            <a:endParaRPr lang="en-GB" dirty="0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760BFC88-96B3-2D44-9307-99EFF62DA2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93160"/>
            <a:ext cx="7045100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FE2D455C-C8BF-4940-8B4D-4916BA8A6BBC}"/>
              </a:ext>
            </a:extLst>
          </p:cNvPr>
          <p:cNvSpPr txBox="1">
            <a:spLocks/>
          </p:cNvSpPr>
          <p:nvPr userDrawn="1"/>
        </p:nvSpPr>
        <p:spPr>
          <a:xfrm>
            <a:off x="11240243" y="6177783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457200" rtl="0" eaLnBrk="1" latinLnBrk="0" hangingPunct="1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16564"/>
            <a:ext cx="2572799" cy="36535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16564"/>
            <a:ext cx="2572799" cy="36535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16564"/>
            <a:ext cx="2572799" cy="36535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35">
            <a:extLst>
              <a:ext uri="{FF2B5EF4-FFF2-40B4-BE49-F238E27FC236}">
                <a16:creationId xmlns:a16="http://schemas.microsoft.com/office/drawing/2014/main" id="{5804C198-EA49-C648-A91C-C264BEA21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36" y="2016564"/>
            <a:ext cx="1569166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1.</a:t>
            </a:r>
            <a:endParaRPr lang="en-US" dirty="0"/>
          </a:p>
        </p:txBody>
      </p:sp>
      <p:sp>
        <p:nvSpPr>
          <p:cNvPr id="58" name="Text Placeholder 35">
            <a:extLst>
              <a:ext uri="{FF2B5EF4-FFF2-40B4-BE49-F238E27FC236}">
                <a16:creationId xmlns:a16="http://schemas.microsoft.com/office/drawing/2014/main" id="{D9DE2891-000C-7A47-9395-327F4FFE97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1656" y="2016564"/>
            <a:ext cx="1569166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2.</a:t>
            </a:r>
            <a:endParaRPr lang="en-US" dirty="0"/>
          </a:p>
        </p:txBody>
      </p:sp>
      <p:sp>
        <p:nvSpPr>
          <p:cNvPr id="59" name="Text Placeholder 35">
            <a:extLst>
              <a:ext uri="{FF2B5EF4-FFF2-40B4-BE49-F238E27FC236}">
                <a16:creationId xmlns:a16="http://schemas.microsoft.com/office/drawing/2014/main" id="{144C8D64-11B4-554F-BD17-394B6F559E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44056" y="2016564"/>
            <a:ext cx="1569166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3.</a:t>
            </a:r>
            <a:endParaRPr lang="en-US" dirty="0"/>
          </a:p>
        </p:txBody>
      </p:sp>
      <p:sp>
        <p:nvSpPr>
          <p:cNvPr id="60" name="Text Placeholder 40">
            <a:extLst>
              <a:ext uri="{FF2B5EF4-FFF2-40B4-BE49-F238E27FC236}">
                <a16:creationId xmlns:a16="http://schemas.microsoft.com/office/drawing/2014/main" id="{4A50721B-5180-6246-9B49-B012E18188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4408" y="3350872"/>
            <a:ext cx="2222500" cy="2038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1" name="Text Placeholder 40">
            <a:extLst>
              <a:ext uri="{FF2B5EF4-FFF2-40B4-BE49-F238E27FC236}">
                <a16:creationId xmlns:a16="http://schemas.microsoft.com/office/drawing/2014/main" id="{5009098B-C9C2-6D4D-B4C8-66B13FEA52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536808" y="3350872"/>
            <a:ext cx="2222500" cy="2038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2" name="Text Placeholder 40">
            <a:extLst>
              <a:ext uri="{FF2B5EF4-FFF2-40B4-BE49-F238E27FC236}">
                <a16:creationId xmlns:a16="http://schemas.microsoft.com/office/drawing/2014/main" id="{A5DF1411-B4B7-574E-9BAB-9A4186C43E8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19208" y="3350872"/>
            <a:ext cx="2222500" cy="2038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6535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35">
            <a:extLst>
              <a:ext uri="{FF2B5EF4-FFF2-40B4-BE49-F238E27FC236}">
                <a16:creationId xmlns:a16="http://schemas.microsoft.com/office/drawing/2014/main" id="{5615BD06-674B-6B41-A1B5-8A66AF6989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33196" y="2002478"/>
            <a:ext cx="1569166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4.</a:t>
            </a:r>
            <a:endParaRPr lang="en-US" dirty="0"/>
          </a:p>
        </p:txBody>
      </p:sp>
      <p:sp>
        <p:nvSpPr>
          <p:cNvPr id="65" name="Text Placeholder 40">
            <a:extLst>
              <a:ext uri="{FF2B5EF4-FFF2-40B4-BE49-F238E27FC236}">
                <a16:creationId xmlns:a16="http://schemas.microsoft.com/office/drawing/2014/main" id="{A572828F-67C2-5748-B663-D94F10F661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08348" y="3336786"/>
            <a:ext cx="2222500" cy="2038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966F0B97-0B84-4944-9E15-6DC7344996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64" y="6367240"/>
            <a:ext cx="354772" cy="2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cess, 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65131" y="2511926"/>
            <a:ext cx="5054600" cy="5054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18C41BF3-1E70-074F-91F2-1ED6C2669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7050093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200" b="1" cap="all" spc="-100" baseline="0">
                <a:latin typeface="+mj-lt"/>
              </a:defRPr>
            </a:lvl1pPr>
          </a:lstStyle>
          <a:p>
            <a:r>
              <a:rPr lang="en-US" dirty="0"/>
              <a:t>Process slide, 5 stages no images</a:t>
            </a:r>
            <a:endParaRPr lang="en-GB" dirty="0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760BFC88-96B3-2D44-9307-99EFF62DA2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7050091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4"/>
            <a:ext cx="2001560" cy="36535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5">
            <a:extLst>
              <a:ext uri="{FF2B5EF4-FFF2-40B4-BE49-F238E27FC236}">
                <a16:creationId xmlns:a16="http://schemas.microsoft.com/office/drawing/2014/main" id="{19C27A68-9FF1-5044-A2C5-4DBCD9AA90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036" y="2016564"/>
            <a:ext cx="1569166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1.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F7B29AC3-37AB-C743-BDD2-724C756910E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4408" y="3350872"/>
            <a:ext cx="1679468" cy="2038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F8F6B4-6036-C249-B4BA-C168CF827E1E}"/>
              </a:ext>
            </a:extLst>
          </p:cNvPr>
          <p:cNvSpPr/>
          <p:nvPr userDrawn="1"/>
        </p:nvSpPr>
        <p:spPr>
          <a:xfrm>
            <a:off x="9704437" y="2016564"/>
            <a:ext cx="2001560" cy="36535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8C57C1B8-9938-3E47-97E3-B2D59ED6E0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04213" y="2016564"/>
            <a:ext cx="1569166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5.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FA070F3E-1E3F-5548-A52A-A061CB950F5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879585" y="3350872"/>
            <a:ext cx="1679468" cy="2038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1DC7A1-4BB9-5B40-AFAF-71BDEE28335E}"/>
              </a:ext>
            </a:extLst>
          </p:cNvPr>
          <p:cNvSpPr/>
          <p:nvPr userDrawn="1"/>
        </p:nvSpPr>
        <p:spPr>
          <a:xfrm>
            <a:off x="2790498" y="2016564"/>
            <a:ext cx="2001560" cy="36535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35">
            <a:extLst>
              <a:ext uri="{FF2B5EF4-FFF2-40B4-BE49-F238E27FC236}">
                <a16:creationId xmlns:a16="http://schemas.microsoft.com/office/drawing/2014/main" id="{96A46CA0-C97B-8C42-9EB8-D546DC3535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90274" y="2016564"/>
            <a:ext cx="1569166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2.</a:t>
            </a:r>
            <a:endParaRPr lang="en-US" dirty="0"/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F6925924-8438-2446-A508-AE126968861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965646" y="3350872"/>
            <a:ext cx="1679468" cy="2038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C128985-4F07-4340-B117-75623A4798A1}"/>
              </a:ext>
            </a:extLst>
          </p:cNvPr>
          <p:cNvSpPr/>
          <p:nvPr userDrawn="1"/>
        </p:nvSpPr>
        <p:spPr>
          <a:xfrm>
            <a:off x="5095449" y="2016564"/>
            <a:ext cx="2001560" cy="36535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 Placeholder 35">
            <a:extLst>
              <a:ext uri="{FF2B5EF4-FFF2-40B4-BE49-F238E27FC236}">
                <a16:creationId xmlns:a16="http://schemas.microsoft.com/office/drawing/2014/main" id="{EB203576-247F-594B-AA0C-9AC9BFBC617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95225" y="2016564"/>
            <a:ext cx="1569166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3.</a:t>
            </a:r>
            <a:endParaRPr lang="en-US" dirty="0"/>
          </a:p>
        </p:txBody>
      </p:sp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8E39356C-DCED-4B4E-8FD2-8A44E096E6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270597" y="3350872"/>
            <a:ext cx="1679468" cy="2038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8CE159F-99AC-9C44-9745-594FE14FF5A8}"/>
              </a:ext>
            </a:extLst>
          </p:cNvPr>
          <p:cNvSpPr/>
          <p:nvPr userDrawn="1"/>
        </p:nvSpPr>
        <p:spPr>
          <a:xfrm>
            <a:off x="7400053" y="2016564"/>
            <a:ext cx="2001560" cy="36535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35">
            <a:extLst>
              <a:ext uri="{FF2B5EF4-FFF2-40B4-BE49-F238E27FC236}">
                <a16:creationId xmlns:a16="http://schemas.microsoft.com/office/drawing/2014/main" id="{D5458CC4-909A-7E47-A02A-3B88B26C13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99829" y="2016564"/>
            <a:ext cx="1569166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4.</a:t>
            </a:r>
            <a:endParaRPr lang="en-US" dirty="0"/>
          </a:p>
        </p:txBody>
      </p:sp>
      <p:sp>
        <p:nvSpPr>
          <p:cNvPr id="55" name="Text Placeholder 40">
            <a:extLst>
              <a:ext uri="{FF2B5EF4-FFF2-40B4-BE49-F238E27FC236}">
                <a16:creationId xmlns:a16="http://schemas.microsoft.com/office/drawing/2014/main" id="{FB9277D2-3FED-8644-89D6-89DB3FDD59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575201" y="3350872"/>
            <a:ext cx="1679468" cy="2038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52A2BA2D-DB3D-0442-9D8E-36300326B5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64" y="6367240"/>
            <a:ext cx="354772" cy="2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5" y="1800000"/>
            <a:ext cx="6904144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4B288BB-19BA-5D4B-AC06-1D86C3BB9672}"/>
              </a:ext>
            </a:extLst>
          </p:cNvPr>
          <p:cNvSpPr txBox="1">
            <a:spLocks/>
          </p:cNvSpPr>
          <p:nvPr userDrawn="1"/>
        </p:nvSpPr>
        <p:spPr>
          <a:xfrm>
            <a:off x="486000" y="414000"/>
            <a:ext cx="7051448" cy="475686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2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TEXT/table SLIDE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A6DFA94-8E20-224E-B8CD-EEBA8E3B24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0" y="993160"/>
            <a:ext cx="705144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6DF0906-D0CE-D143-B3C4-7F564950DA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1800000"/>
            <a:ext cx="3967467" cy="4513714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■"/>
              <a:defRPr lang="en-US" sz="1600" b="0" i="0" kern="1200" cap="none" baseline="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B1BCBD-B5CA-E943-A8D1-62EFA18654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64" y="6367240"/>
            <a:ext cx="354772" cy="2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85999" y="1800000"/>
            <a:ext cx="11156400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617359A-10A3-174D-A1C1-224CD3977CEA}"/>
              </a:ext>
            </a:extLst>
          </p:cNvPr>
          <p:cNvSpPr txBox="1">
            <a:spLocks/>
          </p:cNvSpPr>
          <p:nvPr userDrawn="1"/>
        </p:nvSpPr>
        <p:spPr>
          <a:xfrm>
            <a:off x="486000" y="414000"/>
            <a:ext cx="7051450" cy="475686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2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Table-ONLY SLIDE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6C3617C-3ECA-764D-A7F9-B6CAD7DCD2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1" y="993160"/>
            <a:ext cx="7051450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A04AF3-19D7-B34C-9BB3-D2784076A1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64" y="6367240"/>
            <a:ext cx="354772" cy="2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5" y="1800001"/>
            <a:ext cx="6904144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8A7B18-620E-2E4B-B401-F899788D96B7}"/>
              </a:ext>
            </a:extLst>
          </p:cNvPr>
          <p:cNvSpPr txBox="1">
            <a:spLocks/>
          </p:cNvSpPr>
          <p:nvPr userDrawn="1"/>
        </p:nvSpPr>
        <p:spPr>
          <a:xfrm>
            <a:off x="486000" y="414000"/>
            <a:ext cx="7057800" cy="475686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2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TEXT/chart SLIDE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A1B61D5-F434-5647-BF92-8FD1CC59C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001" y="993160"/>
            <a:ext cx="7057800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57F1CEF-376A-6240-A9F5-8647FC0D66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000" y="1800000"/>
            <a:ext cx="3967467" cy="4513714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■"/>
              <a:defRPr lang="en-US" sz="1600" b="0" i="0" kern="1200" cap="none" baseline="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A823D1-A812-9C44-B2A1-7A3340B115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64" y="6367240"/>
            <a:ext cx="354772" cy="2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55440" y="1800001"/>
            <a:ext cx="11186959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5CA8FF7-343B-824F-9EC5-82CCB9FFA7D7}"/>
              </a:ext>
            </a:extLst>
          </p:cNvPr>
          <p:cNvSpPr txBox="1">
            <a:spLocks/>
          </p:cNvSpPr>
          <p:nvPr userDrawn="1"/>
        </p:nvSpPr>
        <p:spPr>
          <a:xfrm>
            <a:off x="486000" y="414000"/>
            <a:ext cx="7051450" cy="475686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2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Chart-ONLY SLIDE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2D79328-C79C-D84D-B805-D4CA4ECE1F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001" y="993160"/>
            <a:ext cx="7051450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1C6A48-220E-C647-A5D4-C197F3906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64" y="6367240"/>
            <a:ext cx="354772" cy="2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chart -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338457" y="1800001"/>
            <a:ext cx="3303941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BB7FD05B-D3A2-4351-B9E8-26178B6D691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737600" y="1800000"/>
            <a:ext cx="3303941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4D9291-4506-5B4C-BFF5-94D7C97A8F00}"/>
              </a:ext>
            </a:extLst>
          </p:cNvPr>
          <p:cNvSpPr txBox="1">
            <a:spLocks/>
          </p:cNvSpPr>
          <p:nvPr userDrawn="1"/>
        </p:nvSpPr>
        <p:spPr>
          <a:xfrm>
            <a:off x="486000" y="414000"/>
            <a:ext cx="7051450" cy="475686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2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TEXT/chart SLIDE – 2 charts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7FC495C-C1D9-6343-8ED2-60DBEC5156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001" y="993160"/>
            <a:ext cx="7051450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CBA8745-2AFB-DF4D-88A8-CB7A40F75B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800000"/>
            <a:ext cx="3967467" cy="4513714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■"/>
              <a:defRPr lang="en-US" sz="1600" b="0" i="0" kern="1200" cap="none" baseline="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3114CC-F87D-8348-A1B2-DF649256C1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64" y="6367240"/>
            <a:ext cx="354772" cy="2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Pap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7F2A013-233D-4620-B6AA-A31A571A4F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000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C0D4679-B451-ED43-B2CD-E9661A32A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20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needed.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357D1814-6C07-3F44-9A66-DF9973E57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C26F04-57C2-2248-8DC6-618C6D28F8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7515" y="-1000691"/>
            <a:ext cx="3151790" cy="3151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5E1B57-4D64-EE42-BE89-29349985EC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54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Contact Detai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52557CD-D8C4-674B-9706-B32952F943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D9460F84-08B3-9840-99D2-CEDEDA4E0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4734" y="4593479"/>
            <a:ext cx="10732139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Phone number here</a:t>
            </a:r>
            <a:endParaRPr lang="en-GB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6A60678E-A454-354A-B4B9-EAB11B9696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20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needed.</a:t>
            </a: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EF0CC505-3F1F-2343-8D30-979645824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44" name="Text Placeholder 37">
            <a:extLst>
              <a:ext uri="{FF2B5EF4-FFF2-40B4-BE49-F238E27FC236}">
                <a16:creationId xmlns:a16="http://schemas.microsoft.com/office/drawing/2014/main" id="{C1A336C6-720A-FA49-8B57-8FA34714DE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4733" y="5009209"/>
            <a:ext cx="10732139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Email address here</a:t>
            </a:r>
            <a:endParaRPr lang="en-GB" dirty="0"/>
          </a:p>
        </p:txBody>
      </p:sp>
      <p:sp>
        <p:nvSpPr>
          <p:cNvPr id="45" name="Text Placeholder 37">
            <a:extLst>
              <a:ext uri="{FF2B5EF4-FFF2-40B4-BE49-F238E27FC236}">
                <a16:creationId xmlns:a16="http://schemas.microsoft.com/office/drawing/2014/main" id="{9C29D574-D012-D94A-9C6B-D9CD1CE4E1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4733" y="5424939"/>
            <a:ext cx="10732139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LinkedIn address here</a:t>
            </a:r>
            <a:endParaRPr lang="en-GB" dirty="0"/>
          </a:p>
        </p:txBody>
      </p:sp>
      <p:sp>
        <p:nvSpPr>
          <p:cNvPr id="46" name="Text Placeholder 37">
            <a:extLst>
              <a:ext uri="{FF2B5EF4-FFF2-40B4-BE49-F238E27FC236}">
                <a16:creationId xmlns:a16="http://schemas.microsoft.com/office/drawing/2014/main" id="{92E6AA61-F3DA-9945-922D-227843B1F6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4732" y="5836338"/>
            <a:ext cx="10732139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Twitter handle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EF74B-352B-D749-A3A1-36D6F7D189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9400" y="5870873"/>
            <a:ext cx="212500" cy="172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B566B-B115-AE49-AC59-6B7B67487E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000" y="5437881"/>
            <a:ext cx="215900" cy="215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DFBAE3-6A08-A24D-8EAF-70F93B4B0F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000" y="4593479"/>
            <a:ext cx="230175" cy="23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DDC212-7A54-024E-9D8C-0EDEAB5B06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7903" y="5050357"/>
            <a:ext cx="252094" cy="1594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3C51F1-B894-CC4A-A7F1-5D9760F4E0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07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Contact Details)/Pap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D9460F84-08B3-9840-99D2-CEDEDA4E0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4734" y="4593479"/>
            <a:ext cx="10732139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Phone number here</a:t>
            </a:r>
            <a:endParaRPr lang="en-GB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6A60678E-A454-354A-B4B9-EAB11B9696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20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needed.</a:t>
            </a: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EF0CC505-3F1F-2343-8D30-979645824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44" name="Text Placeholder 37">
            <a:extLst>
              <a:ext uri="{FF2B5EF4-FFF2-40B4-BE49-F238E27FC236}">
                <a16:creationId xmlns:a16="http://schemas.microsoft.com/office/drawing/2014/main" id="{C1A336C6-720A-FA49-8B57-8FA34714DE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4733" y="5009209"/>
            <a:ext cx="10732139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Email address here</a:t>
            </a:r>
            <a:endParaRPr lang="en-GB" dirty="0"/>
          </a:p>
        </p:txBody>
      </p:sp>
      <p:sp>
        <p:nvSpPr>
          <p:cNvPr id="45" name="Text Placeholder 37">
            <a:extLst>
              <a:ext uri="{FF2B5EF4-FFF2-40B4-BE49-F238E27FC236}">
                <a16:creationId xmlns:a16="http://schemas.microsoft.com/office/drawing/2014/main" id="{9C29D574-D012-D94A-9C6B-D9CD1CE4E1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4733" y="5424939"/>
            <a:ext cx="10732139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LinkedIn address here</a:t>
            </a:r>
            <a:endParaRPr lang="en-GB" dirty="0"/>
          </a:p>
        </p:txBody>
      </p:sp>
      <p:sp>
        <p:nvSpPr>
          <p:cNvPr id="46" name="Text Placeholder 37">
            <a:extLst>
              <a:ext uri="{FF2B5EF4-FFF2-40B4-BE49-F238E27FC236}">
                <a16:creationId xmlns:a16="http://schemas.microsoft.com/office/drawing/2014/main" id="{92E6AA61-F3DA-9945-922D-227843B1F6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4732" y="5836338"/>
            <a:ext cx="10732139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Twitter handle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EF74B-352B-D749-A3A1-36D6F7D189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400" y="5870873"/>
            <a:ext cx="212500" cy="172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B566B-B115-AE49-AC59-6B7B67487E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00" y="5437881"/>
            <a:ext cx="215900" cy="215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DFBAE3-6A08-A24D-8EAF-70F93B4B0F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00" y="4593479"/>
            <a:ext cx="230175" cy="23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DDC212-7A54-024E-9D8C-0EDEAB5B06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903" y="5050357"/>
            <a:ext cx="252093" cy="1594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FCBDBE-5489-A147-9A90-C320529234E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913528" y="-615628"/>
            <a:ext cx="3430872" cy="40808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E5676B-60B6-B34A-AB78-633DF254A72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319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52557CD-D8C4-674B-9706-B32952F943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6A60678E-A454-354A-B4B9-EAB11B9696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20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needed.</a:t>
            </a: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EF0CC505-3F1F-2343-8D30-979645824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0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Pap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ubtitle 2">
            <a:extLst>
              <a:ext uri="{FF2B5EF4-FFF2-40B4-BE49-F238E27FC236}">
                <a16:creationId xmlns:a16="http://schemas.microsoft.com/office/drawing/2014/main" id="{6A60678E-A454-354A-B4B9-EAB11B9696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20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733FA7-0986-6547-9FA0-1BA5A441D0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13528" y="-615628"/>
            <a:ext cx="3430872" cy="4080819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1A884163-E434-0A4E-89CB-F3297A705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C0C179-A67C-074B-845F-F92CAD1E9F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9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Pap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7F2A013-233D-4620-B6AA-A31A571A4F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000" y="4286471"/>
            <a:ext cx="9202010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C0D4679-B451-ED43-B2CD-E9661A32A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" y="3891545"/>
            <a:ext cx="9202010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20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needed.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357D1814-6C07-3F44-9A66-DF9973E57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F81EA6-D1F1-D543-82CC-B020DB67B1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96287" y="3706793"/>
            <a:ext cx="2713343" cy="32273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68492-8D5F-6346-B766-88FD9D4D6D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1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C8449E-C666-1049-8515-9FFD5E6E3CF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81EA89-EEA3-CF4A-AF2E-BF7A3B7EBB56}"/>
              </a:ext>
            </a:extLst>
          </p:cNvPr>
          <p:cNvSpPr txBox="1"/>
          <p:nvPr userDrawn="1"/>
        </p:nvSpPr>
        <p:spPr>
          <a:xfrm>
            <a:off x="1613766" y="2551837"/>
            <a:ext cx="89644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“STATEMENT HERE, WITH OR WITHOUT QUOTE MARKS. </a:t>
            </a:r>
            <a:r>
              <a:rPr lang="en-US" sz="3600" b="1" dirty="0">
                <a:solidFill>
                  <a:schemeClr val="accent1"/>
                </a:solidFill>
                <a:latin typeface="+mj-lt"/>
              </a:rPr>
              <a:t>STATEMENT HERE 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WITH OR WITHOUT QUOTE MARKS.”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64" y="6367240"/>
            <a:ext cx="354772" cy="2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3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Pap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81EA89-EEA3-CF4A-AF2E-BF7A3B7EBB56}"/>
              </a:ext>
            </a:extLst>
          </p:cNvPr>
          <p:cNvSpPr txBox="1"/>
          <p:nvPr userDrawn="1"/>
        </p:nvSpPr>
        <p:spPr>
          <a:xfrm>
            <a:off x="1613766" y="2117122"/>
            <a:ext cx="89644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j-lt"/>
              </a:rPr>
              <a:t>“STATEMENT HERE, WITH OR WITHOUT QUOTE MARKS. </a:t>
            </a:r>
            <a:r>
              <a:rPr lang="en-US" sz="3600" b="1" dirty="0">
                <a:solidFill>
                  <a:schemeClr val="accent1"/>
                </a:solidFill>
                <a:latin typeface="+mj-lt"/>
              </a:rPr>
              <a:t>STATEMENT HERE </a:t>
            </a:r>
            <a:r>
              <a:rPr lang="en-US" sz="3600" b="1" dirty="0">
                <a:solidFill>
                  <a:schemeClr val="tx1"/>
                </a:solidFill>
                <a:latin typeface="+mj-lt"/>
              </a:rPr>
              <a:t>WITH OR WITHOUT QUOTE MARKS.”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7F0294-6555-614E-AD30-186463CB6A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6784" y="-95809"/>
            <a:ext cx="1716911" cy="20421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CC55CF-D545-E548-A0E2-75DE0F6B28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64" y="6367240"/>
            <a:ext cx="354772" cy="2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6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/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C8449E-C666-1049-8515-9FFD5E6E3CF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0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Welcome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E2D774-223B-1A45-B373-C81CB168F7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64" y="6367240"/>
            <a:ext cx="354772" cy="2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/Pap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FAEB6-D87B-5748-9596-A7B509E923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0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WELCOME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B61B32-6203-7141-A3BE-E8879E3EF5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24713" y="-43061"/>
            <a:ext cx="2013675" cy="2395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19F5A4-B27C-8842-AD14-2D94124E47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61751" y="6478836"/>
            <a:ext cx="461612" cy="2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1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2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D502F-569E-4D94-A00A-B6B97A7A93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5775" y="1781175"/>
            <a:ext cx="11191875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705145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2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single line, circle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93160"/>
            <a:ext cx="705144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74A06E-6F49-CC42-84CF-EB60C73C4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5083" y="-767145"/>
            <a:ext cx="2436859" cy="2436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875C53-1CD6-E14E-87B6-EAF02D2476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64" y="6367240"/>
            <a:ext cx="354772" cy="2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16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685" r:id="rId2"/>
    <p:sldLayoutId id="2147483735" r:id="rId3"/>
    <p:sldLayoutId id="2147483738" r:id="rId4"/>
    <p:sldLayoutId id="2147483691" r:id="rId5"/>
    <p:sldLayoutId id="2147483734" r:id="rId6"/>
    <p:sldLayoutId id="2147483739" r:id="rId7"/>
    <p:sldLayoutId id="2147483722" r:id="rId8"/>
    <p:sldLayoutId id="2147483723" r:id="rId9"/>
    <p:sldLayoutId id="2147483740" r:id="rId10"/>
    <p:sldLayoutId id="2147483741" r:id="rId11"/>
    <p:sldLayoutId id="2147483742" r:id="rId12"/>
    <p:sldLayoutId id="2147483724" r:id="rId13"/>
    <p:sldLayoutId id="2147483725" r:id="rId14"/>
    <p:sldLayoutId id="2147483726" r:id="rId15"/>
    <p:sldLayoutId id="2147483729" r:id="rId16"/>
    <p:sldLayoutId id="2147483730" r:id="rId17"/>
    <p:sldLayoutId id="2147483721" r:id="rId18"/>
    <p:sldLayoutId id="2147483743" r:id="rId19"/>
    <p:sldLayoutId id="2147483728" r:id="rId20"/>
    <p:sldLayoutId id="2147483731" r:id="rId21"/>
    <p:sldLayoutId id="2147483744" r:id="rId22"/>
    <p:sldLayoutId id="2147483745" r:id="rId23"/>
    <p:sldLayoutId id="2147483746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20" r:id="rId30"/>
    <p:sldLayoutId id="2147483736" r:id="rId31"/>
    <p:sldLayoutId id="2147483733" r:id="rId32"/>
    <p:sldLayoutId id="2147483737" r:id="rId3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DB75185-987E-4186-B0AA-45C088364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DDAF869-7984-4C59-92DD-1E398D34B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8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0D3898D-B8AC-420E-9E6B-FBD7B8AA5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4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0822434-70A6-4459-84CE-733A3376D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7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BA26DD3-58E0-4817-BDCB-899439C89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7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, computer&#10;&#10;Description automatically generated">
            <a:extLst>
              <a:ext uri="{FF2B5EF4-FFF2-40B4-BE49-F238E27FC236}">
                <a16:creationId xmlns:a16="http://schemas.microsoft.com/office/drawing/2014/main" id="{F142460B-D756-4D7B-9240-6CA71408B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AD64A09D-E1C2-4967-924E-F999C7722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www.marketreach.co.uk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01D87F-A61C-46EC-868B-E120930CA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88019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ketreach Colours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94D47"/>
      </a:accent2>
      <a:accent3>
        <a:srgbClr val="EE7975"/>
      </a:accent3>
      <a:accent4>
        <a:srgbClr val="F3A6A3"/>
      </a:accent4>
      <a:accent5>
        <a:srgbClr val="F9D3D1"/>
      </a:accent5>
      <a:accent6>
        <a:srgbClr val="000000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</Words>
  <Application>Microsoft Office PowerPoint</Application>
  <PresentationFormat>Widescreen</PresentationFormat>
  <Paragraphs>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2018-10-03T11:19:32Z</dcterms:created>
  <dcterms:modified xsi:type="dcterms:W3CDTF">2021-06-17T16:51:21Z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36f3-41a5-4f45-a6a2-e224f336accd_Enabled">
    <vt:lpwstr>True</vt:lpwstr>
  </property>
  <property fmtid="{D5CDD505-2E9C-101B-9397-08002B2CF9AE}" pid="3" name="MSIP_Label_980f36f3-41a5-4f45-a6a2-e224f336accd_SiteId">
    <vt:lpwstr>7a082108-90dd-41ac-be41-9b8feabee2da</vt:lpwstr>
  </property>
  <property fmtid="{D5CDD505-2E9C-101B-9397-08002B2CF9AE}" pid="4" name="MSIP_Label_980f36f3-41a5-4f45-a6a2-e224f336accd_Owner">
    <vt:lpwstr>cameron.russell@royalmail.com</vt:lpwstr>
  </property>
  <property fmtid="{D5CDD505-2E9C-101B-9397-08002B2CF9AE}" pid="5" name="MSIP_Label_980f36f3-41a5-4f45-a6a2-e224f336accd_SetDate">
    <vt:lpwstr>2019-09-27T15:42:56.7461902Z</vt:lpwstr>
  </property>
  <property fmtid="{D5CDD505-2E9C-101B-9397-08002B2CF9AE}" pid="6" name="MSIP_Label_980f36f3-41a5-4f45-a6a2-e224f336accd_Name">
    <vt:lpwstr>Internal</vt:lpwstr>
  </property>
  <property fmtid="{D5CDD505-2E9C-101B-9397-08002B2CF9AE}" pid="7" name="MSIP_Label_980f36f3-41a5-4f45-a6a2-e224f336accd_Application">
    <vt:lpwstr>Microsoft Azure Information Protection</vt:lpwstr>
  </property>
  <property fmtid="{D5CDD505-2E9C-101B-9397-08002B2CF9AE}" pid="8" name="MSIP_Label_980f36f3-41a5-4f45-a6a2-e224f336accd_Extended_MSFT_Method">
    <vt:lpwstr>Automatic</vt:lpwstr>
  </property>
  <property fmtid="{D5CDD505-2E9C-101B-9397-08002B2CF9AE}" pid="9" name="Sensitivity">
    <vt:lpwstr>Internal</vt:lpwstr>
  </property>
</Properties>
</file>